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Escribe una cita aquí”"/>
          <p:cNvSpPr txBox="1"/>
          <p:nvPr>
            <p:ph type="body" sz="quarter" idx="21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“Escribe una cita aquí”</a:t>
            </a:r>
          </a:p>
        </p:txBody>
      </p:sp>
      <p:sp>
        <p:nvSpPr>
          <p:cNvPr id="94" name="– Juan Pérez"/>
          <p:cNvSpPr txBox="1"/>
          <p:nvPr>
            <p:ph type="body" sz="quarter" idx="22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 Juan Pérez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21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21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idx="21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21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21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half" idx="22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idx="23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4.png"/><Relationship Id="rId4" Type="http://schemas.openxmlformats.org/officeDocument/2006/relationships/hyperlink" Target="https://forms.gle/eSJviH4ganG9kYZs6" TargetMode="External"/><Relationship Id="rId5" Type="http://schemas.openxmlformats.org/officeDocument/2006/relationships/hyperlink" Target="mailto:silvinamuzzanti@gmail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scribir para aprender Ciencias Naturales en el Nivel Superior. Posibilidades y desafíos"/>
          <p:cNvSpPr txBox="1"/>
          <p:nvPr/>
        </p:nvSpPr>
        <p:spPr>
          <a:xfrm>
            <a:off x="839607" y="661867"/>
            <a:ext cx="1110236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5000"/>
              </a:lnSpc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Escribir para aprender Ciencias Naturales en el Nivel Superior. Posibilidades y desafíos </a:t>
            </a:r>
          </a:p>
        </p:txBody>
      </p:sp>
      <p:pic>
        <p:nvPicPr>
          <p:cNvPr id="120" name="1D399A09-8426-4CEA-984C-CBC6E7CEF2B5-L0-001.gif" descr="1D399A09-8426-4CEA-984C-CBC6E7CEF2B5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0400" y="4686300"/>
            <a:ext cx="15240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C4A4149E-9B9F-4D55-8201-9A987B05F916-L0-001.png" descr="C4A4149E-9B9F-4D55-8201-9A987B05F91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97741" y="7278236"/>
            <a:ext cx="1452606" cy="145260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onversaciones pedagógicas…"/>
          <p:cNvSpPr txBox="1"/>
          <p:nvPr/>
        </p:nvSpPr>
        <p:spPr>
          <a:xfrm>
            <a:off x="802955" y="2101427"/>
            <a:ext cx="11175670" cy="406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233679">
              <a:lnSpc>
                <a:spcPct val="125000"/>
              </a:lnSpc>
              <a:defRPr b="1" sz="172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233679">
              <a:lnSpc>
                <a:spcPct val="125000"/>
              </a:lnSpc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Conversaciones pedagógicas </a:t>
            </a:r>
          </a:p>
          <a:p>
            <a:pPr defTabSz="233679">
              <a:lnSpc>
                <a:spcPct val="125000"/>
              </a:lnSpc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División Pedagogía Universitaria</a:t>
            </a:r>
          </a:p>
          <a:p>
            <a:pPr defTabSz="233679">
              <a:lnSpc>
                <a:spcPct val="125000"/>
              </a:lnSpc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Departamento de Educación. UNLu </a:t>
            </a:r>
          </a:p>
          <a:p>
            <a:pPr defTabSz="233679">
              <a:lnSpc>
                <a:spcPct val="125000"/>
              </a:lnSpc>
              <a:defRPr b="1" sz="192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233679">
              <a:lnSpc>
                <a:spcPct val="125000"/>
              </a:lnSpc>
              <a:defRPr sz="2240">
                <a:latin typeface="Helvetica"/>
                <a:ea typeface="Helvetica"/>
                <a:cs typeface="Helvetica"/>
                <a:sym typeface="Helvetica"/>
              </a:defRPr>
            </a:pPr>
            <a:r>
              <a:t>Coordinación:</a:t>
            </a:r>
          </a:p>
          <a:p>
            <a:pPr defTabSz="233679">
              <a:lnSpc>
                <a:spcPct val="125000"/>
              </a:lnSpc>
              <a:defRPr sz="2240">
                <a:latin typeface="Helvetica"/>
                <a:ea typeface="Helvetica"/>
                <a:cs typeface="Helvetica"/>
                <a:sym typeface="Helvetica"/>
              </a:defRPr>
            </a:pPr>
            <a:r>
              <a:t>Cecilia Acevedo y Silvina Muzzanti </a:t>
            </a:r>
          </a:p>
          <a:p>
            <a:pPr defTabSz="233679">
              <a:lnSpc>
                <a:spcPct val="125000"/>
              </a:lnSpc>
              <a:defRPr sz="224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233679">
              <a:lnSpc>
                <a:spcPct val="125000"/>
              </a:lnSpc>
              <a:defRPr sz="224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233679">
              <a:lnSpc>
                <a:spcPct val="125000"/>
              </a:lnSpc>
              <a:defRPr sz="2240">
                <a:latin typeface="Helvetica"/>
                <a:ea typeface="Helvetica"/>
                <a:cs typeface="Helvetica"/>
                <a:sym typeface="Helvetica"/>
              </a:defRPr>
            </a:pPr>
            <a:r>
              <a:t>Encuentros: viernes  6/11, 13/11 y 27/11 de 12 a 14 hs</a:t>
            </a:r>
          </a:p>
          <a:p>
            <a:pPr defTabSz="233679">
              <a:lnSpc>
                <a:spcPct val="125000"/>
              </a:lnSpc>
              <a:defRPr sz="224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233679">
              <a:lnSpc>
                <a:spcPct val="125000"/>
              </a:lnSpc>
              <a:defRPr sz="128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3" name="Inscripción en:…">
            <a:hlinkClick r:id="rId4" invalidUrl="" action="" tgtFrame="" tooltip="" history="1" highlightClick="0" endSnd="0"/>
          </p:cNvPr>
          <p:cNvSpPr txBox="1"/>
          <p:nvPr/>
        </p:nvSpPr>
        <p:spPr>
          <a:xfrm>
            <a:off x="2705608" y="6702552"/>
            <a:ext cx="7370364" cy="1890981"/>
          </a:xfrm>
          <a:prstGeom prst="rect">
            <a:avLst/>
          </a:prstGeom>
          <a:ln w="50800">
            <a:solidFill>
              <a:srgbClr val="3E23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233679">
              <a:defRPr sz="204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233679">
              <a:defRPr sz="2040">
                <a:latin typeface="Helvetica"/>
                <a:ea typeface="Helvetica"/>
                <a:cs typeface="Helvetica"/>
                <a:sym typeface="Helvetica"/>
              </a:defRPr>
            </a:pPr>
            <a:r>
              <a:t>Inscripción en:</a:t>
            </a:r>
          </a:p>
          <a:p>
            <a:pPr defTabSz="914400"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2040" u="sng">
                <a:solidFill>
                  <a:srgbClr val="0056D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hlinkClick r:id="rId4" invalidUrl="" action="" tgtFrame="" tooltip="" history="1" highlightClick="0" endSnd="0"/>
              </a:rPr>
              <a:t>https://forms.gle/eSJviH4ganG9kYZs6</a:t>
            </a:r>
          </a:p>
          <a:p>
            <a:pPr defTabSz="914400"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204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914400"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204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5" invalidUrl="" action="" tgtFrame="" tooltip="" history="1" highlightClick="0" endSnd="0"/>
              </a:rPr>
              <a:t>silvinamuzzanti@gmail.com</a:t>
            </a:r>
            <a:r>
              <a:t> </a:t>
            </a:r>
          </a:p>
          <a:p>
            <a:pPr defTabSz="233679">
              <a:defRPr sz="204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